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7" r:id="rId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2451cffbbf6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Google Shape;44;g2451cffbbf6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ctrTitle"/>
          </p:nvPr>
        </p:nvSpPr>
        <p:spPr>
          <a:xfrm>
            <a:off x="272725" y="3957025"/>
            <a:ext cx="6208500" cy="706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500"/>
              <a:buNone/>
              <a:defRPr sz="3500" b="1"/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rgbClr val="333132"/>
              </a:buClr>
              <a:buSzPts val="3500"/>
              <a:buNone/>
              <a:defRPr sz="3500" b="1">
                <a:solidFill>
                  <a:srgbClr val="333132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4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body" idx="1"/>
          </p:nvPr>
        </p:nvSpPr>
        <p:spPr>
          <a:xfrm>
            <a:off x="311700" y="1214900"/>
            <a:ext cx="8520600" cy="3190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5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21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6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7"/>
          <p:cNvSpPr txBox="1">
            <a:spLocks noGrp="1"/>
          </p:cNvSpPr>
          <p:nvPr>
            <p:ph type="title"/>
          </p:nvPr>
        </p:nvSpPr>
        <p:spPr>
          <a:xfrm>
            <a:off x="311700" y="1243975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1pPr>
            <a:lvl2pPr lvl="1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2pPr>
            <a:lvl3pPr lvl="2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3pPr>
            <a:lvl4pPr lvl="3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4pPr>
            <a:lvl5pPr lvl="4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5pPr>
            <a:lvl6pPr lvl="5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6pPr>
            <a:lvl7pPr lvl="6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7pPr>
            <a:lvl8pPr lvl="7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8pPr>
            <a:lvl9pPr lvl="8">
              <a:spcBef>
                <a:spcPts val="0"/>
              </a:spcBef>
              <a:spcAft>
                <a:spcPts val="0"/>
              </a:spcAft>
              <a:buSzPts val="2000"/>
              <a:buNone/>
              <a:defRPr sz="2000"/>
            </a:lvl9pPr>
          </a:lstStyle>
          <a:p>
            <a:endParaRPr/>
          </a:p>
        </p:txBody>
      </p:sp>
      <p:sp>
        <p:nvSpPr>
          <p:cNvPr id="23" name="Google Shape;23;p7"/>
          <p:cNvSpPr txBox="1">
            <a:spLocks noGrp="1"/>
          </p:cNvSpPr>
          <p:nvPr>
            <p:ph type="body" idx="1"/>
          </p:nvPr>
        </p:nvSpPr>
        <p:spPr>
          <a:xfrm>
            <a:off x="311700" y="2078000"/>
            <a:ext cx="3351000" cy="2532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8"/>
          <p:cNvSpPr txBox="1">
            <a:spLocks noGrp="1"/>
          </p:cNvSpPr>
          <p:nvPr>
            <p:ph type="title"/>
          </p:nvPr>
        </p:nvSpPr>
        <p:spPr>
          <a:xfrm>
            <a:off x="298750" y="450150"/>
            <a:ext cx="85464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28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29" name="Google Shape;29;p9"/>
          <p:cNvSpPr txBox="1">
            <a:spLocks noGrp="1"/>
          </p:cNvSpPr>
          <p:nvPr>
            <p:ph type="subTitle" idx="1"/>
          </p:nvPr>
        </p:nvSpPr>
        <p:spPr>
          <a:xfrm>
            <a:off x="265500" y="366032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1"/>
          <p:cNvSpPr txBox="1">
            <a:spLocks noGrp="1"/>
          </p:cNvSpPr>
          <p:nvPr>
            <p:ph type="body" idx="1"/>
          </p:nvPr>
        </p:nvSpPr>
        <p:spPr>
          <a:xfrm>
            <a:off x="311700" y="1203550"/>
            <a:ext cx="8520600" cy="3133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1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7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blipFill>
          <a:blip r:embed="rId12">
            <a:alphaModFix/>
          </a:blip>
          <a:stretch>
            <a:fillRect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289150"/>
            <a:ext cx="591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2700"/>
              <a:buNone/>
              <a:defRPr sz="2700" b="1">
                <a:solidFill>
                  <a:srgbClr val="58B947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363800"/>
            <a:ext cx="8520600" cy="34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800"/>
              <a:buChar char="●"/>
              <a:defRPr sz="1800">
                <a:solidFill>
                  <a:srgbClr val="58B947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○"/>
              <a:defRPr>
                <a:solidFill>
                  <a:srgbClr val="58B947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■"/>
              <a:defRPr>
                <a:solidFill>
                  <a:srgbClr val="58B947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●"/>
              <a:defRPr>
                <a:solidFill>
                  <a:srgbClr val="58B947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○"/>
              <a:defRPr>
                <a:solidFill>
                  <a:srgbClr val="58B947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■"/>
              <a:defRPr>
                <a:solidFill>
                  <a:srgbClr val="58B947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●"/>
              <a:defRPr>
                <a:solidFill>
                  <a:srgbClr val="58B947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○"/>
              <a:defRPr>
                <a:solidFill>
                  <a:srgbClr val="58B947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8B947"/>
              </a:buClr>
              <a:buSzPts val="1400"/>
              <a:buChar char="■"/>
              <a:defRPr>
                <a:solidFill>
                  <a:srgbClr val="58B947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82AE0430-8736-7762-80BA-32265F7042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-1415369" y="199118"/>
            <a:ext cx="5911850" cy="573088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charset="0"/>
                <a:cs typeface="Arial" charset="0"/>
              </a:rPr>
              <a:t>Faculty Disclosure</a:t>
            </a:r>
            <a:endParaRPr lang="en-US" sz="1000" b="1" i="1" dirty="0">
              <a:solidFill>
                <a:schemeClr val="tx1">
                  <a:lumMod val="95000"/>
                  <a:lumOff val="5000"/>
                </a:schemeClr>
              </a:solidFill>
              <a:latin typeface="Arial" charset="0"/>
              <a:cs typeface="Arial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FAF9490-5224-747B-BB52-EAA84B24BC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509473"/>
              </p:ext>
            </p:extLst>
          </p:nvPr>
        </p:nvGraphicFramePr>
        <p:xfrm>
          <a:off x="195943" y="1290184"/>
          <a:ext cx="4300538" cy="579438"/>
        </p:xfrm>
        <a:graphic>
          <a:graphicData uri="http://schemas.openxmlformats.org/drawingml/2006/table">
            <a:tbl>
              <a:tblPr/>
              <a:tblGrid>
                <a:gridCol w="4266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738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No, nothing to disclose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71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endParaRPr lang="en-US" sz="1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Yes, please specify: </a:t>
                      </a:r>
                    </a:p>
                  </a:txBody>
                  <a:tcPr marL="68585" marR="68585" marT="9518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Content Placeholder 10">
            <a:extLst>
              <a:ext uri="{FF2B5EF4-FFF2-40B4-BE49-F238E27FC236}">
                <a16:creationId xmlns:a16="http://schemas.microsoft.com/office/drawing/2014/main" id="{A941BEBE-40C6-AE61-E999-E3FDF51C7E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39868141"/>
              </p:ext>
            </p:extLst>
          </p:nvPr>
        </p:nvGraphicFramePr>
        <p:xfrm>
          <a:off x="153081" y="2571750"/>
          <a:ext cx="8686800" cy="1746251"/>
        </p:xfrm>
        <a:graphic>
          <a:graphicData uri="http://schemas.openxmlformats.org/drawingml/2006/table">
            <a:tbl>
              <a:tblPr/>
              <a:tblGrid>
                <a:gridCol w="21152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54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651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7988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4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79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160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164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Company Name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Honoraria/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Expenses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Consulting/ Advisory Board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Funded Research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Royalties/ Patent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Stock Options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Ownership/ Equity Position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Employee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Other 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b="0" i="1" dirty="0">
                          <a:latin typeface="Arial"/>
                          <a:ea typeface="Calibri"/>
                          <a:cs typeface="Arial"/>
                        </a:rPr>
                        <a:t>(please specify)</a:t>
                      </a:r>
                      <a:endParaRPr lang="en-US" sz="900" b="0" i="1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Example: company XYZ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Arial"/>
                          <a:ea typeface="Calibri"/>
                          <a:cs typeface="Arial"/>
                        </a:rPr>
                        <a:t>x</a:t>
                      </a: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6922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dirty="0"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spc="-15" dirty="0">
                          <a:latin typeface="Arial"/>
                          <a:ea typeface="Calibri"/>
                          <a:cs typeface="Arial"/>
                        </a:rPr>
                        <a:t>     </a:t>
                      </a:r>
                      <a:endParaRPr lang="en-US" sz="12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0052" marR="40052" marT="0" marB="0" anchor="ctr">
                    <a:lnL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Kenes Document" ma:contentTypeID="0x01010037EA2DD516505C4D92B92F8677CFB685008D51EE06B59D4342A3C1FEF5EFA4E5E7" ma:contentTypeVersion="14" ma:contentTypeDescription="" ma:contentTypeScope="" ma:versionID="c12ceb83c92ca9525a656b16cb5236d1">
  <xsd:schema xmlns:xsd="http://www.w3.org/2001/XMLSchema" xmlns:xs="http://www.w3.org/2001/XMLSchema" xmlns:p="http://schemas.microsoft.com/office/2006/metadata/properties" xmlns:ns1="http://schemas.microsoft.com/sharepoint/v3" xmlns:ns2="eb3f7de7-c935-4ca6-a12c-1f73773710ec" xmlns:ns3="1f17deb2-07f9-4cf7-8dd2-3ae75e1abfb7" targetNamespace="http://schemas.microsoft.com/office/2006/metadata/properties" ma:root="true" ma:fieldsID="bdabbface7a6a2e346d77a9198cbfad2" ns1:_="" ns2:_="" ns3:_="">
    <xsd:import namespace="http://schemas.microsoft.com/sharepoint/v3"/>
    <xsd:import namespace="eb3f7de7-c935-4ca6-a12c-1f73773710ec"/>
    <xsd:import namespace="1f17deb2-07f9-4cf7-8dd2-3ae75e1abfb7"/>
    <xsd:element name="properties">
      <xsd:complexType>
        <xsd:sequence>
          <xsd:element name="documentManagement">
            <xsd:complexType>
              <xsd:all>
                <xsd:element ref="ns2:FolderID" minOccurs="0"/>
                <xsd:element ref="ns2:KenesDocumentTypeId" minOccurs="0"/>
                <xsd:element ref="ns2:Confidential1" minOccurs="0"/>
                <xsd:element ref="ns2:Final" minOccurs="0"/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3f7de7-c935-4ca6-a12c-1f73773710ec" elementFormDefault="qualified">
    <xsd:import namespace="http://schemas.microsoft.com/office/2006/documentManagement/types"/>
    <xsd:import namespace="http://schemas.microsoft.com/office/infopath/2007/PartnerControls"/>
    <xsd:element name="FolderID" ma:index="2" nillable="true" ma:displayName="FolderID" ma:list="{62b5239b-3564-444d-88a9-03f6d13d411f}" ma:internalName="FolderID" ma:showField="Title" ma:web="eb3f7de7-c935-4ca6-a12c-1f73773710ec">
      <xsd:simpleType>
        <xsd:restriction base="dms:Lookup"/>
      </xsd:simpleType>
    </xsd:element>
    <xsd:element name="KenesDocumentTypeId" ma:index="3" nillable="true" ma:displayName="KenesDocumentTypeId" ma:list="{5ca2ab15-5c4e-45db-95e6-5cb4dd45d1b1}" ma:internalName="KenesDocumentTypeId" ma:showField="Title" ma:web="eb3f7de7-c935-4ca6-a12c-1f73773710ec">
      <xsd:simpleType>
        <xsd:restriction base="dms:Lookup"/>
      </xsd:simpleType>
    </xsd:element>
    <xsd:element name="Confidential1" ma:index="4" nillable="true" ma:displayName="Confidential" ma:default="0" ma:internalName="Confidential1">
      <xsd:simpleType>
        <xsd:restriction base="dms:Boolean"/>
      </xsd:simpleType>
    </xsd:element>
    <xsd:element name="Final" ma:index="5" nillable="true" ma:displayName="Final" ma:default="0" ma:internalName="Final">
      <xsd:simpleType>
        <xsd:restriction base="dms:Boolean"/>
      </xsd:simpleType>
    </xsd:element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7eb20398-0988-4e55-b57f-05d62d7b8281}" ma:internalName="TaxCatchAll" ma:showField="CatchAllData" ma:web="eb3f7de7-c935-4ca6-a12c-1f73773710e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17deb2-07f9-4cf7-8dd2-3ae75e1abf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20c72ca-3d5e-4053-bfc4-d5117e56c9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FolderID xmlns="eb3f7de7-c935-4ca6-a12c-1f73773710ec" xsi:nil="true"/>
    <KenesDocumentTypeId xmlns="eb3f7de7-c935-4ca6-a12c-1f73773710ec" xsi:nil="true"/>
    <lcf76f155ced4ddcb4097134ff3c332f xmlns="1f17deb2-07f9-4cf7-8dd2-3ae75e1abfb7">
      <Terms xmlns="http://schemas.microsoft.com/office/infopath/2007/PartnerControls"/>
    </lcf76f155ced4ddcb4097134ff3c332f>
    <TaxCatchAll xmlns="eb3f7de7-c935-4ca6-a12c-1f73773710ec"/>
    <_ip_UnifiedCompliancePolicyProperties xmlns="http://schemas.microsoft.com/sharepoint/v3" xsi:nil="true"/>
    <Confidential1 xmlns="eb3f7de7-c935-4ca6-a12c-1f73773710ec">false</Confidential1>
    <Final xmlns="eb3f7de7-c935-4ca6-a12c-1f73773710ec">false</Final>
  </documentManagement>
</p:properties>
</file>

<file path=customXml/itemProps1.xml><?xml version="1.0" encoding="utf-8"?>
<ds:datastoreItem xmlns:ds="http://schemas.openxmlformats.org/officeDocument/2006/customXml" ds:itemID="{9779BC37-4336-4FFA-BA45-D4D115FD277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b3f7de7-c935-4ca6-a12c-1f73773710ec"/>
    <ds:schemaRef ds:uri="1f17deb2-07f9-4cf7-8dd2-3ae75e1abf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CE315E5-4291-4A7F-AE90-4B8D187F2FC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9CB814-9D6A-4408-87AB-EFE76A76A205}">
  <ds:schemaRefs>
    <ds:schemaRef ds:uri="http://schemas.microsoft.com/office/infopath/2007/PartnerControls"/>
    <ds:schemaRef ds:uri="http://schemas.openxmlformats.org/package/2006/metadata/core-properties"/>
    <ds:schemaRef ds:uri="http://purl.org/dc/terms/"/>
    <ds:schemaRef ds:uri="http://purl.org/dc/dcmitype/"/>
    <ds:schemaRef ds:uri="eb3f7de7-c935-4ca6-a12c-1f73773710ec"/>
    <ds:schemaRef ds:uri="http://purl.org/dc/elements/1.1/"/>
    <ds:schemaRef ds:uri="http://schemas.microsoft.com/sharepoint/v3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1f17deb2-07f9-4cf7-8dd2-3ae75e1abfb7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</Words>
  <Application>Microsoft Office PowerPoint</Application>
  <PresentationFormat>On-screen Show (16:9)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Faculty Disclosure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Ilana Eliav</cp:lastModifiedBy>
  <cp:revision>1</cp:revision>
  <dcterms:modified xsi:type="dcterms:W3CDTF">2024-11-11T08:59:32Z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0x01010037EA2DD516505C4D92B92F8677CFB685008D51EE06B59D4342A3C1FEF5EFA4E5E7</vt:lpwstr>
  </property>
</Properties>
</file>