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272725" y="3957025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3500"/>
              <a:buNone/>
              <a:defRPr b="1" sz="3500">
                <a:solidFill>
                  <a:srgbClr val="58B94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272725" y="3957025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body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9" name="Google Shape;29;p9"/>
          <p:cNvSpPr txBox="1"/>
          <p:nvPr>
            <p:ph idx="1" type="subTitle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2700"/>
              <a:buNone/>
              <a:defRPr b="1" sz="2700">
                <a:solidFill>
                  <a:srgbClr val="58B94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800"/>
              <a:buChar char="●"/>
              <a:defRPr sz="1800">
                <a:solidFill>
                  <a:srgbClr val="58B947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●"/>
              <a:defRPr>
                <a:solidFill>
                  <a:srgbClr val="58B947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●"/>
              <a:defRPr>
                <a:solidFill>
                  <a:srgbClr val="58B947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○"/>
              <a:defRPr>
                <a:solidFill>
                  <a:srgbClr val="58B947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B947"/>
              </a:buClr>
              <a:buSzPts val="1400"/>
              <a:buChar char="■"/>
              <a:defRPr>
                <a:solidFill>
                  <a:srgbClr val="58B947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ctrTitle"/>
          </p:nvPr>
        </p:nvSpPr>
        <p:spPr>
          <a:xfrm>
            <a:off x="272725" y="3957025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