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7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F3E4DB-11E3-4475-A102-FB46AB0A3AA6}" v="1" dt="2026-05-04T11:25:50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88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2451cffbbf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2451cffbbf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/>
          </p:nvPr>
        </p:nvSpPr>
        <p:spPr>
          <a:xfrm>
            <a:off x="272725" y="4097750"/>
            <a:ext cx="6208500" cy="7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3500"/>
              <a:buNone/>
              <a:defRPr sz="3500" b="1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311700" y="208300"/>
            <a:ext cx="591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None/>
              <a:defRPr sz="2700" b="1">
                <a:solidFill>
                  <a:srgbClr val="2B318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body" idx="1"/>
          </p:nvPr>
        </p:nvSpPr>
        <p:spPr>
          <a:xfrm>
            <a:off x="311700" y="1030725"/>
            <a:ext cx="8520600" cy="381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800"/>
              <a:buChar char="●"/>
              <a:defRPr sz="1800">
                <a:solidFill>
                  <a:srgbClr val="2B318A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●"/>
              <a:defRPr>
                <a:solidFill>
                  <a:srgbClr val="2B318A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●"/>
              <a:defRPr>
                <a:solidFill>
                  <a:srgbClr val="2B318A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2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2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311700" y="208300"/>
            <a:ext cx="591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None/>
              <a:defRPr sz="2700" b="1">
                <a:solidFill>
                  <a:srgbClr val="2B318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311700" y="208300"/>
            <a:ext cx="591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None/>
              <a:defRPr sz="2700" b="1">
                <a:solidFill>
                  <a:srgbClr val="2B318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311700" y="1243975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311700" y="2078000"/>
            <a:ext cx="3351000" cy="25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title"/>
          </p:nvPr>
        </p:nvSpPr>
        <p:spPr>
          <a:xfrm>
            <a:off x="298750" y="450150"/>
            <a:ext cx="85464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subTitle" idx="1"/>
          </p:nvPr>
        </p:nvSpPr>
        <p:spPr>
          <a:xfrm>
            <a:off x="265500" y="366032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311700" y="1203550"/>
            <a:ext cx="8520600" cy="313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title"/>
          </p:nvPr>
        </p:nvSpPr>
        <p:spPr>
          <a:xfrm>
            <a:off x="311700" y="208300"/>
            <a:ext cx="591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None/>
              <a:defRPr sz="2700" b="1">
                <a:solidFill>
                  <a:srgbClr val="2B318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08300"/>
            <a:ext cx="591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None/>
              <a:defRPr sz="2700" b="1">
                <a:solidFill>
                  <a:srgbClr val="2B318A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None/>
              <a:defRPr sz="2800"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030725"/>
            <a:ext cx="8520600" cy="38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800"/>
              <a:buChar char="●"/>
              <a:defRPr sz="1800">
                <a:solidFill>
                  <a:srgbClr val="2B318A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●"/>
              <a:defRPr>
                <a:solidFill>
                  <a:srgbClr val="2B318A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●"/>
              <a:defRPr>
                <a:solidFill>
                  <a:srgbClr val="2B318A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○"/>
              <a:defRPr>
                <a:solidFill>
                  <a:srgbClr val="2B318A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1400"/>
              <a:buChar char="■"/>
              <a:defRPr>
                <a:solidFill>
                  <a:srgbClr val="2B318A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BD2C6872-AB56-9F99-F64C-2742DFDBEF54}"/>
              </a:ext>
            </a:extLst>
          </p:cNvPr>
          <p:cNvSpPr txBox="1">
            <a:spLocks noChangeArrowheads="1"/>
          </p:cNvSpPr>
          <p:nvPr/>
        </p:nvSpPr>
        <p:spPr>
          <a:xfrm>
            <a:off x="-1277865" y="109741"/>
            <a:ext cx="591185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700"/>
              <a:buFont typeface="Arial"/>
              <a:buNone/>
              <a:defRPr sz="2700" b="1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18A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2B318A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Faculty Disclosure</a:t>
            </a:r>
            <a:endParaRPr lang="en-US" sz="1000" i="1" dirty="0">
              <a:solidFill>
                <a:schemeClr val="tx1">
                  <a:lumMod val="95000"/>
                  <a:lumOff val="5000"/>
                </a:schemeClr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B6CB76-C0BB-292E-9984-7626A3CFB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76622"/>
              </p:ext>
            </p:extLst>
          </p:nvPr>
        </p:nvGraphicFramePr>
        <p:xfrm>
          <a:off x="104954" y="1242277"/>
          <a:ext cx="4300538" cy="579438"/>
        </p:xfrm>
        <a:graphic>
          <a:graphicData uri="http://schemas.openxmlformats.org/drawingml/2006/table">
            <a:tbl>
              <a:tblPr/>
              <a:tblGrid>
                <a:gridCol w="426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No, nothing to disclose </a:t>
                      </a: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Yes, please specify: </a:t>
                      </a: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10">
            <a:extLst>
              <a:ext uri="{FF2B5EF4-FFF2-40B4-BE49-F238E27FC236}">
                <a16:creationId xmlns:a16="http://schemas.microsoft.com/office/drawing/2014/main" id="{A17B612A-C7C4-D53C-7C09-988ED1AE95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9459041"/>
              </p:ext>
            </p:extLst>
          </p:nvPr>
        </p:nvGraphicFramePr>
        <p:xfrm>
          <a:off x="104954" y="2282992"/>
          <a:ext cx="8686800" cy="1746251"/>
        </p:xfrm>
        <a:graphic>
          <a:graphicData uri="http://schemas.openxmlformats.org/drawingml/2006/table">
            <a:tbl>
              <a:tblPr/>
              <a:tblGrid>
                <a:gridCol w="211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9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4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11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Company Name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Honoraria/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Expenses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Consulting/ Advisory Board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Funded Research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Royalties/ Patent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Stock Options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Ownership/ Equity Position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Employee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Other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(please specify)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Example: company XYZ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4D1061A4C54D794FB6AF6FC99B120B9C" ma:contentTypeVersion="10" ma:contentTypeDescription="" ma:contentTypeScope="" ma:versionID="954a38ec936b58d543cbb7dd9e356334">
  <xsd:schema xmlns:xsd="http://www.w3.org/2001/XMLSchema" xmlns:xs="http://www.w3.org/2001/XMLSchema" xmlns:p="http://schemas.microsoft.com/office/2006/metadata/properties" xmlns:ns2="eb3f7de7-c935-4ca6-a12c-1f73773710ec" xmlns:ns3="1695f5f3-6916-460a-9f12-07204f36826b" targetNamespace="http://schemas.microsoft.com/office/2006/metadata/properties" ma:root="true" ma:fieldsID="8ca6e2eb20d383a8060feddf93388c46" ns2:_="" ns3:_="">
    <xsd:import namespace="eb3f7de7-c935-4ca6-a12c-1f73773710ec"/>
    <xsd:import namespace="1695f5f3-6916-460a-9f12-07204f36826b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5f5f3-6916-460a-9f12-07204f3682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TaxCatchAll xmlns="eb3f7de7-c935-4ca6-a12c-1f73773710ec"/>
    <lcf76f155ced4ddcb4097134ff3c332f xmlns="1695f5f3-6916-460a-9f12-07204f36826b">
      <Terms xmlns="http://schemas.microsoft.com/office/infopath/2007/PartnerControls"/>
    </lcf76f155ced4ddcb4097134ff3c332f>
    <Confidential1 xmlns="eb3f7de7-c935-4ca6-a12c-1f73773710ec">false</Confidential1>
    <Final xmlns="eb3f7de7-c935-4ca6-a12c-1f73773710ec">false</Final>
  </documentManagement>
</p:properties>
</file>

<file path=customXml/itemProps1.xml><?xml version="1.0" encoding="utf-8"?>
<ds:datastoreItem xmlns:ds="http://schemas.openxmlformats.org/officeDocument/2006/customXml" ds:itemID="{5CFD5963-3B25-4796-9547-5F9EEE198D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1695f5f3-6916-460a-9f12-07204f3682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6D1BCF-5345-4740-B398-C21A5E5365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262289-4AC0-4F1B-9E71-FF25D61E8F32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eb3f7de7-c935-4ca6-a12c-1f73773710ec"/>
    <ds:schemaRef ds:uri="1695f5f3-6916-460a-9f12-07204f36826b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On-screen Show (16:9)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Ilana Eliav</dc:creator>
  <cp:lastModifiedBy>Ilana Eliav</cp:lastModifiedBy>
  <cp:revision>2</cp:revision>
  <dcterms:modified xsi:type="dcterms:W3CDTF">2026-05-04T11:25:50Z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0x01010037EA2DD516505C4D92B92F8677CFB685004D1061A4C54D794FB6AF6FC99B120B9C</vt:lpwstr>
  </property>
</Properties>
</file>