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7"/>
  </p:notesMasterIdLst>
  <p:handoutMasterIdLst>
    <p:handoutMasterId r:id="rId8"/>
  </p:handoutMasterIdLst>
  <p:sldIdLst>
    <p:sldId id="324" r:id="rId6"/>
  </p:sldIdLst>
  <p:sldSz cx="12192000" cy="6858000"/>
  <p:notesSz cx="6858000" cy="9144000"/>
  <p:custDataLst>
    <p:tags r:id="rId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AE4EE"/>
    <a:srgbClr val="0000FF"/>
    <a:srgbClr val="F4E2A2"/>
    <a:srgbClr val="FED298"/>
    <a:srgbClr val="FEE1BA"/>
    <a:srgbClr val="5A91B6"/>
    <a:srgbClr val="C1D6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54" autoAdjust="0"/>
    <p:restoredTop sz="95775" autoAdjust="0"/>
  </p:normalViewPr>
  <p:slideViewPr>
    <p:cSldViewPr>
      <p:cViewPr varScale="1">
        <p:scale>
          <a:sx n="82" d="100"/>
          <a:sy n="82" d="100"/>
        </p:scale>
        <p:origin x="1190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08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6C4CA1E9-912C-D3FB-5031-9FAE49E713F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BF9A74EF-1EBB-BD4F-6323-ABBEB47D062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217C8894-3DAC-CD1F-B84C-BFFE139D2A1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0027B381-73E9-4C8A-4774-813279105B8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ADD38B9-3511-4355-B758-0047DBF02D0D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73A71B7F-5169-0F0D-A615-6E464D1140B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C6317C97-7CCD-15D2-D292-355B46C2F8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633AA1BB-1ABC-58E1-8B1D-2B4EB2B1ABA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247486CA-957E-4614-A6BF-5CB0E23C77C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8678" name="Rectangle 6">
            <a:extLst>
              <a:ext uri="{FF2B5EF4-FFF2-40B4-BE49-F238E27FC236}">
                <a16:creationId xmlns:a16="http://schemas.microsoft.com/office/drawing/2014/main" id="{E80AFDEC-E999-55C5-22EB-8090A7FC50C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>
            <a:extLst>
              <a:ext uri="{FF2B5EF4-FFF2-40B4-BE49-F238E27FC236}">
                <a16:creationId xmlns:a16="http://schemas.microsoft.com/office/drawing/2014/main" id="{64C35E2C-21D8-82A5-6853-261CA168C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D976297-EB21-45B4-9C16-CDF65DE0B858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72364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93130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8691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5835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6754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66653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27485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5471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1799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3959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6171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1D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FDAE6A1-9E64-A2EF-B79B-E6BB1121DD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7D3F899-AD3F-32E5-4574-92F1F63B1D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/>
              <a:t>Click to edit Master text styles</a:t>
            </a:r>
          </a:p>
          <a:p>
            <a:pPr lvl="1"/>
            <a:r>
              <a:rPr lang="en-US" altLang="nl-NL"/>
              <a:t>Second level</a:t>
            </a:r>
          </a:p>
          <a:p>
            <a:pPr lvl="2"/>
            <a:r>
              <a:rPr lang="en-US" altLang="nl-NL"/>
              <a:t>Third level</a:t>
            </a:r>
          </a:p>
          <a:p>
            <a:pPr lvl="3"/>
            <a:r>
              <a:rPr lang="en-US" altLang="nl-NL"/>
              <a:t>Fourth level</a:t>
            </a:r>
          </a:p>
          <a:p>
            <a:pPr lvl="4"/>
            <a:r>
              <a:rPr lang="en-US" altLang="nl-NL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>
            <a:extLst>
              <a:ext uri="{FF2B5EF4-FFF2-40B4-BE49-F238E27FC236}">
                <a16:creationId xmlns:a16="http://schemas.microsoft.com/office/drawing/2014/main" id="{40F0AEE1-9F31-98AC-8CA2-F629BA4402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2057400"/>
            <a:ext cx="9144000" cy="762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  <a:cs typeface="Arial" charset="0"/>
              </a:rPr>
              <a:t>Faculty Disclosure</a:t>
            </a:r>
            <a:endParaRPr lang="en-US" sz="1000" b="1" i="1" dirty="0">
              <a:solidFill>
                <a:schemeClr val="tx1">
                  <a:lumMod val="95000"/>
                  <a:lumOff val="5000"/>
                </a:schemeClr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D31A9FA1-A067-73ED-66BA-DDB9D83D26FB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1752600" y="3886200"/>
          <a:ext cx="8686800" cy="1746251"/>
        </p:xfrm>
        <a:graphic>
          <a:graphicData uri="http://schemas.openxmlformats.org/drawingml/2006/table">
            <a:tbl>
              <a:tblPr/>
              <a:tblGrid>
                <a:gridCol w="2115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4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6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98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98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0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57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16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11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Company Name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Honoraria/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Expenses 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Consulting/ Advisory Board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Funded Research 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Royalties/ Patent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Stock Options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Ownership/ Equity Position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Employee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Other 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(please specify)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9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Example: company XYZ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Arial"/>
                          <a:ea typeface="Calibri"/>
                          <a:cs typeface="Arial"/>
                        </a:rPr>
                        <a:t>x</a:t>
                      </a: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Arial"/>
                          <a:ea typeface="Calibri"/>
                          <a:cs typeface="Arial"/>
                        </a:rPr>
                        <a:t>x</a:t>
                      </a: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Arial"/>
                          <a:ea typeface="Calibri"/>
                          <a:cs typeface="Arial"/>
                        </a:rPr>
                        <a:t>x</a:t>
                      </a: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    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9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    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9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    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9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    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69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    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171" name="Rectangle 32">
            <a:extLst>
              <a:ext uri="{FF2B5EF4-FFF2-40B4-BE49-F238E27FC236}">
                <a16:creationId xmlns:a16="http://schemas.microsoft.com/office/drawing/2014/main" id="{859F0FEA-B62C-7582-1634-060EF237F0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4450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nl-NL" altLang="nl-NL" sz="1800">
              <a:latin typeface="Arial" panose="020B0604020202020204" pitchFamily="34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849CDC8-4B60-52DF-0846-9A545D095375}"/>
              </a:ext>
            </a:extLst>
          </p:cNvPr>
          <p:cNvGraphicFramePr>
            <a:graphicFrameLocks noGrp="1"/>
          </p:cNvGraphicFramePr>
          <p:nvPr/>
        </p:nvGraphicFramePr>
        <p:xfrm>
          <a:off x="1752600" y="3078163"/>
          <a:ext cx="4300538" cy="579438"/>
        </p:xfrm>
        <a:graphic>
          <a:graphicData uri="http://schemas.openxmlformats.org/drawingml/2006/table">
            <a:tbl>
              <a:tblPr/>
              <a:tblGrid>
                <a:gridCol w="426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38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97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5" marR="68585" marT="95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No, nothing to disclose </a:t>
                      </a:r>
                    </a:p>
                  </a:txBody>
                  <a:tcPr marL="68585" marR="68585" marT="95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7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5" marR="68585" marT="95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Yes, please specify: </a:t>
                      </a:r>
                    </a:p>
                  </a:txBody>
                  <a:tcPr marL="68585" marR="68585" marT="95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183" name="Picture 2">
            <a:extLst>
              <a:ext uri="{FF2B5EF4-FFF2-40B4-BE49-F238E27FC236}">
                <a16:creationId xmlns:a16="http://schemas.microsoft.com/office/drawing/2014/main" id="{272BF659-A3A0-ABC1-B474-E6C7E6AA08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200" y="641350"/>
            <a:ext cx="9245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8000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ANSWERNOWTEXT" val="Answer Now"/>
  <p:tag name="RESPTABLESTYLE" val="-1"/>
  <p:tag name="ALLOWDUPLICATES" val="False"/>
  <p:tag name="AUTOADVANCE" val="False"/>
  <p:tag name="STDCHART" val="1"/>
  <p:tag name="BUBBLENAMEVISIBLE" val="True"/>
  <p:tag name="DEFAULTNUMTEAMS" val="5"/>
  <p:tag name="CUSTOMCELLBACKCOLOR2" val="-13395457"/>
  <p:tag name="DISPLAYNAME" val="True"/>
  <p:tag name="GRIDROTATIONINTERVAL" val="2"/>
  <p:tag name="POLLINGCYCLE" val="2"/>
  <p:tag name="INCLUDENONRESPONDERS" val="False"/>
  <p:tag name="ALLOWUSERFEEDBACK" val="False"/>
  <p:tag name="REALTIMEBACKUPPATH" val="(None)"/>
  <p:tag name="ADVANCEDSETTINGSVIEW" val="True"/>
  <p:tag name="FIBDISPLAYKEYWORDS" val="True"/>
  <p:tag name="USESECONDARYMONITOR" val="True"/>
  <p:tag name="RESPCOUNTERSTYLE" val="-1"/>
  <p:tag name="NUMRESPONSES" val="1"/>
  <p:tag name="REVIEWONLY" val="False"/>
  <p:tag name="TEAMSINLEADERBOARD" val="5"/>
  <p:tag name="BUBBLEGROUPING" val="3"/>
  <p:tag name="CUSTOMCELLBACKCOLOR3" val="-268652"/>
  <p:tag name="DISPLAYDEVICEID" val="True"/>
  <p:tag name="GRIDPOSITION" val="1"/>
  <p:tag name="MULTIRESPDIVISOR" val="1"/>
  <p:tag name="INCORRECTPOINTVALUE" val="0"/>
  <p:tag name="CHARTSCALE" val="True"/>
  <p:tag name="TPVERSION" val="2008"/>
  <p:tag name="ANSWERNOWSTYLE" val="-1"/>
  <p:tag name="INPUTSOURCE" val="1"/>
  <p:tag name="ROTATIONINTERVAL" val="2"/>
  <p:tag name="BUBBLESIZEVISIBLE" val="True"/>
  <p:tag name="CUSTOMCELLBACKCOLOR1" val="-657956"/>
  <p:tag name="GRIDOPACITY" val="90"/>
  <p:tag name="CHARTLABELS" val="0"/>
  <p:tag name="CORRECTPOINTVALUE" val="100"/>
  <p:tag name="FIBDISPLAYRESULTS" val="True"/>
  <p:tag name="SHOWBARVISIBLE" val="True"/>
  <p:tag name="COUNTDOWNSECONDS" val="10"/>
  <p:tag name="AUTOUPDATEALIASES" val="True"/>
  <p:tag name="CUSTOMGRIDBACKCOLOR" val="-2830136"/>
  <p:tag name="DISPLAYDEVICENUMBER" val="True"/>
  <p:tag name="RESETCHARTS" val="True"/>
  <p:tag name="ZEROBASED" val="False"/>
  <p:tag name="POWERPOINTVERSION" val="11.0"/>
  <p:tag name="BACKUPSESSIONS" val="True"/>
  <p:tag name="MAXRESPONDERS" val="5"/>
  <p:tag name="USESCHEMECOLORS" val="True"/>
  <p:tag name="PARTLISTDEFAULT" val="1"/>
  <p:tag name="FIBNUMRESULTS" val="5"/>
  <p:tag name="RESPCOUNTERFORMAT" val="0"/>
  <p:tag name="BUBBLEVALUEFORMAT" val="0.0"/>
  <p:tag name="GRIDSIZE" val="{Width=800, Height=600}"/>
  <p:tag name="AUTOADJUSTPARTRANGE" val="True"/>
  <p:tag name="BACKUPMAINTENANCE" val="7"/>
  <p:tag name="CUSTOMCELLBACKCOLOR4" val="-8355712"/>
  <p:tag name="REALTIMEBACKUP" val="False"/>
  <p:tag name="CHARTVALUEFORMAT" val="0%"/>
  <p:tag name="CHARTCOLORS" val="0"/>
  <p:tag name="COUNTDOWNSTYLE" val="-1"/>
  <p:tag name="INCLUDEPPT" val="True"/>
  <p:tag name="CUSTOMCELLFORECOLOR" val="-16777216"/>
  <p:tag name="PARTICIPANTSINLEADERBOARD" val="5"/>
  <p:tag name="AUTOSIZEGRID" val="True"/>
  <p:tag name="BULLETTYPE" val="3"/>
  <p:tag name="FIBINCLUDEOTHER" val="True"/>
  <p:tag name="DELIMITERS" val="3.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Kenes Document" ma:contentTypeID="0x01010037EA2DD516505C4D92B92F8677CFB685006CA8C325F5377B468FC9AA5D5A5C610B" ma:contentTypeVersion="12" ma:contentTypeDescription="" ma:contentTypeScope="" ma:versionID="feed113c17f20b8e0e060578d9bd6676">
  <xsd:schema xmlns:xsd="http://www.w3.org/2001/XMLSchema" xmlns:xs="http://www.w3.org/2001/XMLSchema" xmlns:p="http://schemas.microsoft.com/office/2006/metadata/properties" xmlns:ns1="http://schemas.microsoft.com/sharepoint/v3" xmlns:ns2="eb3f7de7-c935-4ca6-a12c-1f73773710ec" xmlns:ns3="3be32056-2340-45db-a1cd-84b6ffe4ad1c" targetNamespace="http://schemas.microsoft.com/office/2006/metadata/properties" ma:root="true" ma:fieldsID="c5db05c0740e540da0fc8d3e5d3647a3" ns1:_="" ns2:_="" ns3:_="">
    <xsd:import namespace="http://schemas.microsoft.com/sharepoint/v3"/>
    <xsd:import namespace="eb3f7de7-c935-4ca6-a12c-1f73773710ec"/>
    <xsd:import namespace="3be32056-2340-45db-a1cd-84b6ffe4ad1c"/>
    <xsd:element name="properties">
      <xsd:complexType>
        <xsd:sequence>
          <xsd:element name="documentManagement">
            <xsd:complexType>
              <xsd:all>
                <xsd:element ref="ns2:FolderID" minOccurs="0"/>
                <xsd:element ref="ns2:KenesDocumentTypeId" minOccurs="0"/>
                <xsd:element ref="ns2:Confidential1" minOccurs="0"/>
                <xsd:element ref="ns2:Final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1:_ip_UnifiedCompliancePolicyProperties" minOccurs="0"/>
                <xsd:element ref="ns1:_ip_UnifiedCompliancePolicyUIAction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2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3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f7de7-c935-4ca6-a12c-1f73773710ec" elementFormDefault="qualified">
    <xsd:import namespace="http://schemas.microsoft.com/office/2006/documentManagement/types"/>
    <xsd:import namespace="http://schemas.microsoft.com/office/infopath/2007/PartnerControls"/>
    <xsd:element name="FolderID" ma:index="2" nillable="true" ma:displayName="FolderID" ma:list="{62b5239b-3564-444d-88a9-03f6d13d411f}" ma:internalName="FolderID" ma:showField="Title" ma:web="eb3f7de7-c935-4ca6-a12c-1f73773710ec">
      <xsd:simpleType>
        <xsd:restriction base="dms:Lookup"/>
      </xsd:simpleType>
    </xsd:element>
    <xsd:element name="KenesDocumentTypeId" ma:index="3" nillable="true" ma:displayName="KenesDocumentTypeId" ma:list="{5ca2ab15-5c4e-45db-95e6-5cb4dd45d1b1}" ma:internalName="KenesDocumentTypeId" ma:showField="Title" ma:web="eb3f7de7-c935-4ca6-a12c-1f73773710ec">
      <xsd:simpleType>
        <xsd:restriction base="dms:Lookup"/>
      </xsd:simpleType>
    </xsd:element>
    <xsd:element name="Confidential1" ma:index="4" nillable="true" ma:displayName="Confidential" ma:default="0" ma:internalName="Confidential1">
      <xsd:simpleType>
        <xsd:restriction base="dms:Boolean"/>
      </xsd:simpleType>
    </xsd:element>
    <xsd:element name="Final" ma:index="5" nillable="true" ma:displayName="Final" ma:default="0" ma:internalName="Final">
      <xsd:simpleType>
        <xsd:restriction base="dms:Boolean"/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7eb20398-0988-4e55-b57f-05d62d7b8281}" ma:internalName="TaxCatchAll" ma:showField="CatchAllData" ma:web="eb3f7de7-c935-4ca6-a12c-1f73773710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e32056-2340-45db-a1cd-84b6ffe4ad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720c72ca-3d5e-4053-bfc4-d5117e56c93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be32056-2340-45db-a1cd-84b6ffe4ad1c">
      <Terms xmlns="http://schemas.microsoft.com/office/infopath/2007/PartnerControls"/>
    </lcf76f155ced4ddcb4097134ff3c332f>
    <TaxCatchAll xmlns="eb3f7de7-c935-4ca6-a12c-1f73773710ec" xsi:nil="true"/>
    <_ip_UnifiedCompliancePolicyUIAction xmlns="http://schemas.microsoft.com/sharepoint/v3" xsi:nil="true"/>
    <FolderID xmlns="eb3f7de7-c935-4ca6-a12c-1f73773710ec" xsi:nil="true"/>
    <KenesDocumentTypeId xmlns="eb3f7de7-c935-4ca6-a12c-1f73773710ec" xsi:nil="true"/>
    <_ip_UnifiedCompliancePolicyProperties xmlns="http://schemas.microsoft.com/sharepoint/v3" xsi:nil="true"/>
    <Confidential1 xmlns="eb3f7de7-c935-4ca6-a12c-1f73773710ec">false</Confidential1>
    <Final xmlns="eb3f7de7-c935-4ca6-a12c-1f73773710ec">false</Final>
  </documentManagement>
</p:properties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FA27CE03-CB3B-491A-807A-D1EC6460414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C93BC54-3AD0-4AF6-BDBC-39F69ED856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b3f7de7-c935-4ca6-a12c-1f73773710ec"/>
    <ds:schemaRef ds:uri="3be32056-2340-45db-a1cd-84b6ffe4ad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2243AED-074A-4421-A533-F9E5B9B9B5F3}">
  <ds:schemaRefs>
    <ds:schemaRef ds:uri="http://schemas.microsoft.com/office/2006/metadata/properties"/>
    <ds:schemaRef ds:uri="http://schemas.microsoft.com/office/infopath/2007/PartnerControls"/>
    <ds:schemaRef ds:uri="3be32056-2340-45db-a1cd-84b6ffe4ad1c"/>
    <ds:schemaRef ds:uri="eb3f7de7-c935-4ca6-a12c-1f73773710ec"/>
    <ds:schemaRef ds:uri="http://schemas.microsoft.com/sharepoint/v3"/>
  </ds:schemaRefs>
</ds:datastoreItem>
</file>

<file path=customXml/itemProps4.xml><?xml version="1.0" encoding="utf-8"?>
<ds:datastoreItem xmlns:ds="http://schemas.openxmlformats.org/officeDocument/2006/customXml" ds:itemID="{475A7EAC-92E7-421A-818C-1426F6BF0447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1289</TotalTime>
  <Words>50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Faculty Disclosure</vt:lpstr>
    </vt:vector>
  </TitlesOfParts>
  <Company>Scripps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Welcome!</dc:title>
  <dc:creator>140568</dc:creator>
  <cp:lastModifiedBy>Adriana Dikancheva</cp:lastModifiedBy>
  <cp:revision>290</cp:revision>
  <dcterms:created xsi:type="dcterms:W3CDTF">2006-07-19T20:33:37Z</dcterms:created>
  <dcterms:modified xsi:type="dcterms:W3CDTF">2023-03-27T15:24:52Z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PublishingExpirationDate">
    <vt:lpwstr/>
  </property>
  <property fmtid="{D5CDD505-2E9C-101B-9397-08002B2CF9AE}" pid="4" name="PublishingStartDate">
    <vt:lpwstr/>
  </property>
  <property fmtid="{D5CDD505-2E9C-101B-9397-08002B2CF9AE}" pid="5" name="MediaServiceImageTags">
    <vt:lpwstr/>
  </property>
  <property fmtid="{D5CDD505-2E9C-101B-9397-08002B2CF9AE}" pid="6" name="lcf76f155ced4ddcb4097134ff3c332f">
    <vt:lpwstr/>
  </property>
  <property fmtid="{D5CDD505-2E9C-101B-9397-08002B2CF9AE}" pid="7" name="TaxCatchAll">
    <vt:lpwstr/>
  </property>
  <property fmtid="{D5CDD505-2E9C-101B-9397-08002B2CF9AE}" pid="8" name="ContentTypeId">
    <vt:lpwstr>0x01010037EA2DD516505C4D92B92F8677CFB685006CA8C325F5377B468FC9AA5D5A5C610B</vt:lpwstr>
  </property>
</Properties>
</file>