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handoutMasterIdLst>
    <p:handoutMasterId r:id="rId8"/>
  </p:handoutMasterIdLst>
  <p:sldIdLst>
    <p:sldId id="324" r:id="rId6"/>
  </p:sldIdLst>
  <p:sldSz cx="12192000" cy="6858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E4EE"/>
    <a:srgbClr val="0000FF"/>
    <a:srgbClr val="F4E2A2"/>
    <a:srgbClr val="FED298"/>
    <a:srgbClr val="FEE1BA"/>
    <a:srgbClr val="5A91B6"/>
    <a:srgbClr val="C1D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5775" autoAdjust="0"/>
  </p:normalViewPr>
  <p:slideViewPr>
    <p:cSldViewPr>
      <p:cViewPr varScale="1">
        <p:scale>
          <a:sx n="82" d="100"/>
          <a:sy n="82" d="100"/>
        </p:scale>
        <p:origin x="119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8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C4CA1E9-912C-D3FB-5031-9FAE49E713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F9A74EF-1EBB-BD4F-6323-ABBEB47D06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217C8894-3DAC-CD1F-B84C-BFFE139D2A1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0027B381-73E9-4C8A-4774-813279105B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DD38B9-3511-4355-B758-0047DBF02D0D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3A71B7F-5169-0F0D-A615-6E464D1140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6317C97-7CCD-15D2-D292-355B46C2F8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33AA1BB-1ABC-58E1-8B1D-2B4EB2B1AB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247486CA-957E-4614-A6BF-5CB0E23C77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E80AFDEC-E999-55C5-22EB-8090A7FC50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64C35E2C-21D8-82A5-6853-261CA168C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976297-EB21-45B4-9C16-CDF65DE0B858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236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313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69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83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54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665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748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547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79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395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617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D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DAE6A1-9E64-A2EF-B79B-E6BB1121D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D3F899-AD3F-32E5-4574-92F1F63B1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>
            <a:extLst>
              <a:ext uri="{FF2B5EF4-FFF2-40B4-BE49-F238E27FC236}">
                <a16:creationId xmlns:a16="http://schemas.microsoft.com/office/drawing/2014/main" id="{40F0AEE1-9F31-98AC-8CA2-F629BA440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057400"/>
            <a:ext cx="91440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Faculty Disclosure</a:t>
            </a:r>
            <a:endParaRPr lang="en-US" sz="1000" b="1" i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31A9FA1-A067-73ED-66BA-DDB9D83D26F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752600" y="3886200"/>
          <a:ext cx="8686800" cy="1746251"/>
        </p:xfrm>
        <a:graphic>
          <a:graphicData uri="http://schemas.openxmlformats.org/drawingml/2006/table">
            <a:tbl>
              <a:tblPr/>
              <a:tblGrid>
                <a:gridCol w="2115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1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71" name="Rectangle 32">
            <a:extLst>
              <a:ext uri="{FF2B5EF4-FFF2-40B4-BE49-F238E27FC236}">
                <a16:creationId xmlns:a16="http://schemas.microsoft.com/office/drawing/2014/main" id="{859F0FEA-B62C-7582-1634-060EF237F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849CDC8-4B60-52DF-0846-9A545D095375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3078163"/>
          <a:ext cx="4300538" cy="579438"/>
        </p:xfrm>
        <a:graphic>
          <a:graphicData uri="http://schemas.openxmlformats.org/drawingml/2006/table">
            <a:tbl>
              <a:tblPr/>
              <a:tblGrid>
                <a:gridCol w="426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No, nothing to disclose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183" name="Picture 2">
            <a:extLst>
              <a:ext uri="{FF2B5EF4-FFF2-40B4-BE49-F238E27FC236}">
                <a16:creationId xmlns:a16="http://schemas.microsoft.com/office/drawing/2014/main" id="{272BF659-A3A0-ABC1-B474-E6C7E6AA0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641350"/>
            <a:ext cx="924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8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False"/>
  <p:tag name="REALTIMEBACKUPPATH" val="(None)"/>
  <p:tag name="ADVANCEDSETTINGSVIEW" val="Tru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1.0"/>
  <p:tag name="BACKUPSESSIONS" val="True"/>
  <p:tag name="MAXRESPONDERS" val="5"/>
  <p:tag name="USESCHEMECOLORS" val="True"/>
  <p:tag name="PARTLISTDEFAULT" val="1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6CA8C325F5377B468FC9AA5D5A5C610B" ma:contentTypeVersion="12" ma:contentTypeDescription="" ma:contentTypeScope="" ma:versionID="feed113c17f20b8e0e060578d9bd6676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3be32056-2340-45db-a1cd-84b6ffe4ad1c" targetNamespace="http://schemas.microsoft.com/office/2006/metadata/properties" ma:root="true" ma:fieldsID="c5db05c0740e540da0fc8d3e5d3647a3" ns1:_="" ns2:_="" ns3:_="">
    <xsd:import namespace="http://schemas.microsoft.com/sharepoint/v3"/>
    <xsd:import namespace="eb3f7de7-c935-4ca6-a12c-1f73773710ec"/>
    <xsd:import namespace="3be32056-2340-45db-a1cd-84b6ffe4ad1c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32056-2340-45db-a1cd-84b6ffe4ad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be32056-2340-45db-a1cd-84b6ffe4ad1c">
      <Terms xmlns="http://schemas.microsoft.com/office/infopath/2007/PartnerControls"/>
    </lcf76f155ced4ddcb4097134ff3c332f>
    <TaxCatchAll xmlns="eb3f7de7-c935-4ca6-a12c-1f73773710ec" xsi:nil="true"/>
    <_ip_UnifiedCompliancePolicyUIAction xmlns="http://schemas.microsoft.com/sharepoint/v3" xsi:nil="true"/>
    <FolderID xmlns="eb3f7de7-c935-4ca6-a12c-1f73773710ec" xsi:nil="true"/>
    <KenesDocumentTypeId xmlns="eb3f7de7-c935-4ca6-a12c-1f73773710ec" xsi:nil="true"/>
    <_ip_UnifiedCompliancePolicyProperties xmlns="http://schemas.microsoft.com/sharepoint/v3" xsi:nil="true"/>
    <Confidential1 xmlns="eb3f7de7-c935-4ca6-a12c-1f73773710ec">false</Confidential1>
    <Final xmlns="eb3f7de7-c935-4ca6-a12c-1f73773710ec">false</Final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FA27CE03-CB3B-491A-807A-D1EC646041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3BC54-3AD0-4AF6-BDBC-39F69ED856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3be32056-2340-45db-a1cd-84b6ffe4ad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243AED-074A-4421-A533-F9E5B9B9B5F3}">
  <ds:schemaRefs>
    <ds:schemaRef ds:uri="http://schemas.microsoft.com/office/2006/metadata/properties"/>
    <ds:schemaRef ds:uri="http://schemas.microsoft.com/office/infopath/2007/PartnerControls"/>
    <ds:schemaRef ds:uri="3be32056-2340-45db-a1cd-84b6ffe4ad1c"/>
    <ds:schemaRef ds:uri="eb3f7de7-c935-4ca6-a12c-1f73773710ec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475A7EAC-92E7-421A-818C-1426F6BF044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</TotalTime>
  <Words>50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Faculty Disclosure</vt:lpstr>
    </vt:vector>
  </TitlesOfParts>
  <Company>Scripps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140568</dc:creator>
  <cp:lastModifiedBy>Adriana Dikancheva</cp:lastModifiedBy>
  <cp:revision>290</cp:revision>
  <dcterms:created xsi:type="dcterms:W3CDTF">2006-07-19T20:33:37Z</dcterms:created>
  <dcterms:modified xsi:type="dcterms:W3CDTF">2023-03-27T15:24:52Z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  <property fmtid="{D5CDD505-2E9C-101B-9397-08002B2CF9AE}" pid="5" name="MediaServiceImageTags">
    <vt:lpwstr/>
  </property>
  <property fmtid="{D5CDD505-2E9C-101B-9397-08002B2CF9AE}" pid="6" name="lcf76f155ced4ddcb4097134ff3c332f">
    <vt:lpwstr/>
  </property>
  <property fmtid="{D5CDD505-2E9C-101B-9397-08002B2CF9AE}" pid="7" name="TaxCatchAll">
    <vt:lpwstr/>
  </property>
  <property fmtid="{D5CDD505-2E9C-101B-9397-08002B2CF9AE}" pid="8" name="ContentTypeId">
    <vt:lpwstr>0x01010037EA2DD516505C4D92B92F8677CFB685006CA8C325F5377B468FC9AA5D5A5C610B</vt:lpwstr>
  </property>
</Properties>
</file>