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4"/>
  </p:handout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ADEF"/>
    <a:srgbClr val="ED0C6E"/>
    <a:srgbClr val="BD1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25"/>
    <p:restoredTop sz="94831"/>
  </p:normalViewPr>
  <p:slideViewPr>
    <p:cSldViewPr snapToGrid="0" snapToObjects="1">
      <p:cViewPr varScale="1">
        <p:scale>
          <a:sx n="148" d="100"/>
          <a:sy n="148" d="100"/>
        </p:scale>
        <p:origin x="17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317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handoutMaster" Target="handoutMasters/handoutMaster1.xml"/><Relationship Id="rId9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FE5D3E-A7E0-9A42-AADD-98336FAE2B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11BE95-7D29-8549-B204-7B854BCAF1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DCB13-F7D5-B348-A9B8-1EAB3CE5A35B}" type="datetimeFigureOut">
              <a:rPr lang="en-US" smtClean="0"/>
              <a:t>8/1/22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328BBF-600A-624C-A7B3-546765368D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7FB86-D056-C344-9122-A9B8DF62C7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6E44F-0E5C-DE44-B9BB-6913A626D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27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263" y="1343277"/>
            <a:ext cx="8827475" cy="216668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62" y="3602038"/>
            <a:ext cx="882747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CE71-BB38-114A-9E33-DD20BA585E80}" type="datetimeFigureOut">
              <a:rPr lang="en-US" smtClean="0"/>
              <a:t>8/1/22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0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0024" y="1235318"/>
            <a:ext cx="1953298" cy="47814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8264" y="1235318"/>
            <a:ext cx="6809464" cy="47814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CE71-BB38-114A-9E33-DD20BA585E80}" type="datetimeFigureOut">
              <a:rPr lang="en-US" smtClean="0"/>
              <a:t>8/1/22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3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CE71-BB38-114A-9E33-DD20BA585E80}" type="datetimeFigureOut">
              <a:rPr lang="en-US" smtClean="0"/>
              <a:t>8/1/22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2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054" y="1184138"/>
            <a:ext cx="4343399" cy="48051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5962" y="1184138"/>
            <a:ext cx="4404946" cy="48051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CE71-BB38-114A-9E33-DD20BA585E80}" type="datetimeFigureOut">
              <a:rPr lang="en-US" smtClean="0"/>
              <a:t>8/1/22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94D3CA2-75CB-1449-98BD-D2F2765A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56" y="154111"/>
            <a:ext cx="6096180" cy="915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3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054" y="1179576"/>
            <a:ext cx="4343398" cy="6221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27485F-B2B4-E440-982C-670998EFC9A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67054" y="1892808"/>
            <a:ext cx="4343399" cy="40965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B02515-691C-2E44-8A1C-5C6CB2D1B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5962" y="1892808"/>
            <a:ext cx="4404946" cy="40965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46424C32-2B89-CC4D-86A4-F7B70B7E208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776049" y="6338764"/>
            <a:ext cx="729408" cy="365125"/>
          </a:xfrm>
        </p:spPr>
        <p:txBody>
          <a:bodyPr/>
          <a:lstStyle/>
          <a:p>
            <a:fld id="{526FCE71-BB38-114A-9E33-DD20BA585E80}" type="datetimeFigureOut">
              <a:rPr lang="en-US" smtClean="0"/>
              <a:t>8/1/22</a:t>
            </a:fld>
            <a:endParaRPr lang="en-US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69479094-28F3-A344-BC2A-CE3DA0CCBE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596897" y="6338764"/>
            <a:ext cx="27066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0F26ACC5-0D7B-1B49-9A24-9A18F47DB76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382652" y="6338764"/>
            <a:ext cx="569039" cy="365125"/>
          </a:xfrm>
        </p:spPr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81119FE-A079-144E-AD70-365EFF501C4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20182" y="1179576"/>
            <a:ext cx="4400726" cy="6221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AFFA9B-797F-9548-8047-AB32819B4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56" y="154111"/>
            <a:ext cx="6096180" cy="915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7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CE71-BB38-114A-9E33-DD20BA585E80}" type="datetimeFigureOut">
              <a:rPr lang="en-US" smtClean="0"/>
              <a:t>8/1/22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5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CE71-BB38-114A-9E33-DD20BA585E80}" type="datetimeFigureOut">
              <a:rPr lang="en-US" smtClean="0"/>
              <a:t>8/1/22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9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3" y="1325880"/>
            <a:ext cx="2949178" cy="10586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9191" y="1325880"/>
            <a:ext cx="5776546" cy="46430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263" y="2478025"/>
            <a:ext cx="2949178" cy="34909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CE71-BB38-114A-9E33-DD20BA585E80}" type="datetimeFigureOut">
              <a:rPr lang="en-US" smtClean="0"/>
              <a:t>8/1/22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2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8263" y="174300"/>
            <a:ext cx="6193985" cy="491890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CE71-BB38-114A-9E33-DD20BA585E80}" type="datetimeFigureOut">
              <a:rPr lang="en-US" smtClean="0"/>
              <a:t>8/1/22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D97F52-0D0D-AA44-A8DB-A3F13409F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63" y="5211089"/>
            <a:ext cx="8836268" cy="365125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ED7EEA3-FF04-8441-96F6-0A8FBD7A8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263" y="5603647"/>
            <a:ext cx="8836268" cy="3651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13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CE71-BB38-114A-9E33-DD20BA585E80}" type="datetimeFigureOut">
              <a:rPr lang="en-US" smtClean="0"/>
              <a:t>8/1/22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7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055" y="154111"/>
            <a:ext cx="6120457" cy="91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055" y="1351370"/>
            <a:ext cx="8784921" cy="4610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76049" y="6338764"/>
            <a:ext cx="729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FCE71-BB38-114A-9E33-DD20BA585E80}" type="datetimeFigureOut">
              <a:rPr lang="en-US" smtClean="0"/>
              <a:t>8/1/22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7" y="6338764"/>
            <a:ext cx="2706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2652" y="6338764"/>
            <a:ext cx="5690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0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3ADE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3ADEF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ADE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ADE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ADE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ADE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046750-032D-0DC7-7903-343962F0D7A9}"/>
              </a:ext>
            </a:extLst>
          </p:cNvPr>
          <p:cNvSpPr txBox="1"/>
          <p:nvPr/>
        </p:nvSpPr>
        <p:spPr>
          <a:xfrm>
            <a:off x="6064370" y="2281879"/>
            <a:ext cx="2908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L" b="1" dirty="0">
                <a:solidFill>
                  <a:srgbClr val="33ADEF"/>
                </a:solidFill>
                <a:latin typeface="Century Gothic" panose="020B0502020202020204" pitchFamily="34" charset="0"/>
              </a:rPr>
              <a:t>TITLE OF SLIDE DECK GOES IN THIS LOCATION</a:t>
            </a:r>
          </a:p>
        </p:txBody>
      </p:sp>
    </p:spTree>
    <p:extLst>
      <p:ext uri="{BB962C8B-B14F-4D97-AF65-F5344CB8AC3E}">
        <p14:creationId xmlns:p14="http://schemas.microsoft.com/office/powerpoint/2010/main" val="329707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AD28A-9D58-0148-B8AD-69895F4E5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62454-EB27-B844-8CF6-1CB991979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68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8" ma:contentTypeDescription="Create a new document." ma:contentTypeScope="" ma:versionID="70b3645e6326b2f29669fb7efa664ea8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843af71c7708bc3ce5d88f1f495221d5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A14718B-99B6-4C90-BF60-FBBE820FA8D1}"/>
</file>

<file path=customXml/itemProps2.xml><?xml version="1.0" encoding="utf-8"?>
<ds:datastoreItem xmlns:ds="http://schemas.openxmlformats.org/officeDocument/2006/customXml" ds:itemID="{44ECBC6D-8373-47D2-B493-969E71AB27EB}"/>
</file>

<file path=customXml/itemProps3.xml><?xml version="1.0" encoding="utf-8"?>
<ds:datastoreItem xmlns:ds="http://schemas.openxmlformats.org/officeDocument/2006/customXml" ds:itemID="{EE077AA0-3CF6-4E96-A673-D1CA29FD55F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8</Words>
  <Application>Microsoft Macintosh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Daniel Schroeder</cp:lastModifiedBy>
  <cp:revision>18</cp:revision>
  <dcterms:created xsi:type="dcterms:W3CDTF">2019-02-13T08:22:50Z</dcterms:created>
  <dcterms:modified xsi:type="dcterms:W3CDTF">2022-08-01T08:31:32Z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