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6"/>
  </p:notesMasterIdLst>
  <p:sldIdLst>
    <p:sldId id="257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DA70B2-E10F-F5D6-70D4-E29E118AB074}" v="1" dt="2025-04-07T12:22:39.4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868" y="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2451cffbbf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Google Shape;44;g2451cffbbf6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ctrTitle"/>
          </p:nvPr>
        </p:nvSpPr>
        <p:spPr>
          <a:xfrm>
            <a:off x="272725" y="3693550"/>
            <a:ext cx="6208500" cy="70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3500"/>
              <a:buNone/>
              <a:defRPr sz="3500" b="1">
                <a:solidFill>
                  <a:srgbClr val="0C63A7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 txBox="1">
            <a:spLocks noGrp="1"/>
          </p:cNvSpPr>
          <p:nvPr>
            <p:ph type="title"/>
          </p:nvPr>
        </p:nvSpPr>
        <p:spPr>
          <a:xfrm>
            <a:off x="311700" y="289150"/>
            <a:ext cx="591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body" idx="1"/>
          </p:nvPr>
        </p:nvSpPr>
        <p:spPr>
          <a:xfrm>
            <a:off x="311700" y="1214900"/>
            <a:ext cx="8520600" cy="319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title"/>
          </p:nvPr>
        </p:nvSpPr>
        <p:spPr>
          <a:xfrm>
            <a:off x="311700" y="289150"/>
            <a:ext cx="591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21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21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>
            <a:spLocks noGrp="1"/>
          </p:cNvSpPr>
          <p:nvPr>
            <p:ph type="title"/>
          </p:nvPr>
        </p:nvSpPr>
        <p:spPr>
          <a:xfrm>
            <a:off x="311700" y="289150"/>
            <a:ext cx="591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>
            <a:spLocks noGrp="1"/>
          </p:cNvSpPr>
          <p:nvPr>
            <p:ph type="title"/>
          </p:nvPr>
        </p:nvSpPr>
        <p:spPr>
          <a:xfrm>
            <a:off x="311700" y="1243975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1"/>
          </p:nvPr>
        </p:nvSpPr>
        <p:spPr>
          <a:xfrm>
            <a:off x="311700" y="2078000"/>
            <a:ext cx="3351000" cy="25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8"/>
          <p:cNvSpPr txBox="1">
            <a:spLocks noGrp="1"/>
          </p:cNvSpPr>
          <p:nvPr>
            <p:ph type="title"/>
          </p:nvPr>
        </p:nvSpPr>
        <p:spPr>
          <a:xfrm>
            <a:off x="298750" y="450150"/>
            <a:ext cx="85464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subTitle" idx="1"/>
          </p:nvPr>
        </p:nvSpPr>
        <p:spPr>
          <a:xfrm>
            <a:off x="265500" y="366032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body" idx="1"/>
          </p:nvPr>
        </p:nvSpPr>
        <p:spPr>
          <a:xfrm>
            <a:off x="311700" y="1203550"/>
            <a:ext cx="8520600" cy="313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title"/>
          </p:nvPr>
        </p:nvSpPr>
        <p:spPr>
          <a:xfrm>
            <a:off x="311700" y="289150"/>
            <a:ext cx="591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2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89150"/>
            <a:ext cx="591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2700"/>
              <a:buNone/>
              <a:defRPr sz="2700" b="1">
                <a:solidFill>
                  <a:srgbClr val="0C63A7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363800"/>
            <a:ext cx="8520600" cy="34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800"/>
              <a:buChar char="●"/>
              <a:defRPr sz="1800">
                <a:solidFill>
                  <a:srgbClr val="0C63A7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400"/>
              <a:buChar char="○"/>
              <a:defRPr>
                <a:solidFill>
                  <a:srgbClr val="0C63A7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400"/>
              <a:buChar char="■"/>
              <a:defRPr>
                <a:solidFill>
                  <a:srgbClr val="0C63A7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400"/>
              <a:buChar char="●"/>
              <a:defRPr>
                <a:solidFill>
                  <a:srgbClr val="0C63A7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400"/>
              <a:buChar char="○"/>
              <a:defRPr>
                <a:solidFill>
                  <a:srgbClr val="0C63A7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400"/>
              <a:buChar char="■"/>
              <a:defRPr>
                <a:solidFill>
                  <a:srgbClr val="0C63A7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400"/>
              <a:buChar char="●"/>
              <a:defRPr>
                <a:solidFill>
                  <a:srgbClr val="0C63A7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400"/>
              <a:buChar char="○"/>
              <a:defRPr>
                <a:solidFill>
                  <a:srgbClr val="0C63A7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400"/>
              <a:buChar char="■"/>
              <a:defRPr>
                <a:solidFill>
                  <a:srgbClr val="0C63A7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82AE0430-8736-7762-80BA-32265F7042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1415369" y="199118"/>
            <a:ext cx="5911850" cy="57308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  <a:cs typeface="Arial" charset="0"/>
              </a:rPr>
              <a:t>Faculty Disclosure</a:t>
            </a:r>
            <a:endParaRPr lang="en-US" sz="1000" b="1" i="1" dirty="0">
              <a:solidFill>
                <a:schemeClr val="tx1">
                  <a:lumMod val="95000"/>
                  <a:lumOff val="5000"/>
                </a:schemeClr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FAF9490-5224-747B-BB52-EAA84B24BC59}"/>
              </a:ext>
            </a:extLst>
          </p:cNvPr>
          <p:cNvGraphicFramePr>
            <a:graphicFrameLocks noGrp="1"/>
          </p:cNvGraphicFramePr>
          <p:nvPr/>
        </p:nvGraphicFramePr>
        <p:xfrm>
          <a:off x="195943" y="1290184"/>
          <a:ext cx="4300538" cy="579438"/>
        </p:xfrm>
        <a:graphic>
          <a:graphicData uri="http://schemas.openxmlformats.org/drawingml/2006/table">
            <a:tbl>
              <a:tblPr/>
              <a:tblGrid>
                <a:gridCol w="426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3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97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No, nothing to disclose </a:t>
                      </a: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7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Yes, please specify: </a:t>
                      </a: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Content Placeholder 10">
            <a:extLst>
              <a:ext uri="{FF2B5EF4-FFF2-40B4-BE49-F238E27FC236}">
                <a16:creationId xmlns:a16="http://schemas.microsoft.com/office/drawing/2014/main" id="{A941BEBE-40C6-AE61-E999-E3FDF51C7E17}"/>
              </a:ext>
            </a:extLst>
          </p:cNvPr>
          <p:cNvGraphicFramePr>
            <a:graphicFrameLocks/>
          </p:cNvGraphicFramePr>
          <p:nvPr/>
        </p:nvGraphicFramePr>
        <p:xfrm>
          <a:off x="153081" y="2571750"/>
          <a:ext cx="8686800" cy="1746251"/>
        </p:xfrm>
        <a:graphic>
          <a:graphicData uri="http://schemas.openxmlformats.org/drawingml/2006/table">
            <a:tbl>
              <a:tblPr/>
              <a:tblGrid>
                <a:gridCol w="2115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4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6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98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98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7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16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11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Company Name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Honoraria/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Expenses 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Consulting/ Advisory Board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Funded Research 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Royalties/ Patent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Stock Options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Ownership/ Equity Position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Employee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Other 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(please specify)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Example: company XYZ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Arial"/>
                          <a:ea typeface="Calibri"/>
                          <a:cs typeface="Arial"/>
                        </a:rPr>
                        <a:t>x</a:t>
                      </a: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Arial"/>
                          <a:ea typeface="Calibri"/>
                          <a:cs typeface="Arial"/>
                        </a:rPr>
                        <a:t>x</a:t>
                      </a: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Arial"/>
                          <a:ea typeface="Calibri"/>
                          <a:cs typeface="Arial"/>
                        </a:rPr>
                        <a:t>x</a:t>
                      </a: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f41fa17a-99c4-4c5f-bcb4-a52bd907e64f" xsi:nil="true"/>
    <Number xmlns="f41fa17a-99c4-4c5f-bcb4-a52bd907e64f" xsi:nil="true"/>
    <TaxCatchAll xmlns="eb3f7de7-c935-4ca6-a12c-1f73773710ec" xsi:nil="true"/>
    <_ip_UnifiedCompliancePolicyProperties xmlns="http://schemas.microsoft.com/sharepoint/v3" xsi:nil="true"/>
    <lcf76f155ced4ddcb4097134ff3c332f xmlns="f41fa17a-99c4-4c5f-bcb4-a52bd907e64f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B846DA9B026F47BC126C9C0F736397" ma:contentTypeVersion="23" ma:contentTypeDescription="Create a new document." ma:contentTypeScope="" ma:versionID="0ac7837df0d4038db1f18d690a232b5a">
  <xsd:schema xmlns:xsd="http://www.w3.org/2001/XMLSchema" xmlns:xs="http://www.w3.org/2001/XMLSchema" xmlns:p="http://schemas.microsoft.com/office/2006/metadata/properties" xmlns:ns1="http://schemas.microsoft.com/sharepoint/v3" xmlns:ns2="f41fa17a-99c4-4c5f-bcb4-a52bd907e64f" xmlns:ns3="eb3f7de7-c935-4ca6-a12c-1f73773710ec" targetNamespace="http://schemas.microsoft.com/office/2006/metadata/properties" ma:root="true" ma:fieldsID="b0ea1f92e6273b8d3c201e31aaecaf23" ns1:_="" ns2:_="" ns3:_="">
    <xsd:import namespace="http://schemas.microsoft.com/sharepoint/v3"/>
    <xsd:import namespace="f41fa17a-99c4-4c5f-bcb4-a52bd907e64f"/>
    <xsd:import namespace="eb3f7de7-c935-4ca6-a12c-1f73773710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Image" minOccurs="0"/>
                <xsd:element ref="ns2:Numbe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1fa17a-99c4-4c5f-bcb4-a52bd907e6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720c72ca-3d5e-4053-bfc4-d5117e56c9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Image" ma:index="28" nillable="true" ma:displayName="Image" ma:format="Thumbnail" ma:internalName="Image">
      <xsd:simpleType>
        <xsd:restriction base="dms:Unknown"/>
      </xsd:simpleType>
    </xsd:element>
    <xsd:element name="Number" ma:index="29" nillable="true" ma:displayName="Number" ma:format="Dropdown" ma:internalName="Number" ma:percentage="FALSE">
      <xsd:simpleType>
        <xsd:restriction base="dms:Number"/>
      </xsd:simpleType>
    </xsd:element>
    <xsd:element name="MediaServiceBillingMetadata" ma:index="3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7eb20398-0988-4e55-b57f-05d62d7b8281}" ma:internalName="TaxCatchAll" ma:showField="CatchAllData" ma:web="eb3f7de7-c935-4ca6-a12c-1f73773710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960EC6A-F891-4D10-A60B-A3E00975163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43753F7-4C9A-4417-8691-DA64C5573657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f41fa17a-99c4-4c5f-bcb4-a52bd907e64f"/>
    <ds:schemaRef ds:uri="eb3f7de7-c935-4ca6-a12c-1f73773710ec"/>
  </ds:schemaRefs>
</ds:datastoreItem>
</file>

<file path=customXml/itemProps3.xml><?xml version="1.0" encoding="utf-8"?>
<ds:datastoreItem xmlns:ds="http://schemas.openxmlformats.org/officeDocument/2006/customXml" ds:itemID="{11E8F261-F398-4E58-90CC-59F892B88E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41fa17a-99c4-4c5f-bcb4-a52bd907e64f"/>
    <ds:schemaRef ds:uri="eb3f7de7-c935-4ca6-a12c-1f73773710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On-screen Show (16:9)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Faculty Disclosure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Ilana Eliav</dc:creator>
  <cp:lastModifiedBy>Ilana Eliav</cp:lastModifiedBy>
  <cp:revision>3</cp:revision>
  <dcterms:modified xsi:type="dcterms:W3CDTF">2025-05-14T14:27:38Z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0x01010085B846DA9B026F47BC126C9C0F736397</vt:lpwstr>
  </property>
  <property fmtid="{D5CDD505-2E9C-101B-9397-08002B2CF9AE}" pid="3" name="MediaServiceImageTags">
    <vt:lpwstr/>
  </property>
</Properties>
</file>