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A70B2-E10F-F5D6-70D4-E29E118AB074}" v="1" dt="2025-04-07T12:22:39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6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272725" y="3693550"/>
            <a:ext cx="6208500" cy="7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3500"/>
              <a:buNone/>
              <a:defRPr sz="3500" b="1">
                <a:solidFill>
                  <a:srgbClr val="0C63A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311700" y="1214900"/>
            <a:ext cx="8520600" cy="31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311700" y="1243975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311700" y="2078000"/>
            <a:ext cx="33510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265500" y="366032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311700" y="1203550"/>
            <a:ext cx="8520600" cy="31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2700"/>
              <a:buNone/>
              <a:defRPr sz="2700" b="1">
                <a:solidFill>
                  <a:srgbClr val="0C63A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363800"/>
            <a:ext cx="8520600" cy="3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800"/>
              <a:buChar char="●"/>
              <a:defRPr sz="1800">
                <a:solidFill>
                  <a:srgbClr val="0C63A7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●"/>
              <a:defRPr>
                <a:solidFill>
                  <a:srgbClr val="0C63A7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●"/>
              <a:defRPr>
                <a:solidFill>
                  <a:srgbClr val="0C63A7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2AE0430-8736-7762-80BA-32265F704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415369" y="199118"/>
            <a:ext cx="5911850" cy="5730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Faculty Disclosure</a:t>
            </a:r>
            <a:endParaRPr lang="en-US" sz="1000" b="1" i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AF9490-5224-747B-BB52-EAA84B24BC59}"/>
              </a:ext>
            </a:extLst>
          </p:cNvPr>
          <p:cNvGraphicFramePr>
            <a:graphicFrameLocks noGrp="1"/>
          </p:cNvGraphicFramePr>
          <p:nvPr/>
        </p:nvGraphicFramePr>
        <p:xfrm>
          <a:off x="195943" y="1290184"/>
          <a:ext cx="4300538" cy="579438"/>
        </p:xfrm>
        <a:graphic>
          <a:graphicData uri="http://schemas.openxmlformats.org/drawingml/2006/table">
            <a:tbl>
              <a:tblPr/>
              <a:tblGrid>
                <a:gridCol w="42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A941BEBE-40C6-AE61-E999-E3FDF51C7E17}"/>
              </a:ext>
            </a:extLst>
          </p:cNvPr>
          <p:cNvGraphicFramePr>
            <a:graphicFrameLocks/>
          </p:cNvGraphicFramePr>
          <p:nvPr/>
        </p:nvGraphicFramePr>
        <p:xfrm>
          <a:off x="153081" y="2571750"/>
          <a:ext cx="8686800" cy="1746251"/>
        </p:xfrm>
        <a:graphic>
          <a:graphicData uri="http://schemas.openxmlformats.org/drawingml/2006/table">
            <a:tbl>
              <a:tblPr/>
              <a:tblGrid>
                <a:gridCol w="211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1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f41fa17a-99c4-4c5f-bcb4-a52bd907e64f" xsi:nil="true"/>
    <Number xmlns="f41fa17a-99c4-4c5f-bcb4-a52bd907e64f" xsi:nil="true"/>
    <TaxCatchAll xmlns="eb3f7de7-c935-4ca6-a12c-1f73773710ec" xsi:nil="true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23" ma:contentTypeDescription="Create a new document." ma:contentTypeScope="" ma:versionID="0ac7837df0d4038db1f18d690a232b5a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b0ea1f92e6273b8d3c201e31aaecaf23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Image" minOccurs="0"/>
                <xsd:element ref="ns2:Numbe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mage" ma:index="28" nillable="true" ma:displayName="Image" ma:format="Thumbnail" ma:internalName="Image">
      <xsd:simpleType>
        <xsd:restriction base="dms:Unknown"/>
      </xsd:simpleType>
    </xsd:element>
    <xsd:element name="Number" ma:index="29" nillable="true" ma:displayName="Number" ma:format="Dropdown" ma:internalName="Number" ma:percentage="FALSE">
      <xsd:simpleType>
        <xsd:restriction base="dms:Number"/>
      </xsd:simpleType>
    </xsd:element>
    <xsd:element name="MediaServiceBillingMetadata" ma:index="3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0EC6A-F891-4D10-A60B-A3E0097516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3753F7-4C9A-4417-8691-DA64C557365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f41fa17a-99c4-4c5f-bcb4-a52bd907e64f"/>
    <ds:schemaRef ds:uri="eb3f7de7-c935-4ca6-a12c-1f73773710ec"/>
  </ds:schemaRefs>
</ds:datastoreItem>
</file>

<file path=customXml/itemProps3.xml><?xml version="1.0" encoding="utf-8"?>
<ds:datastoreItem xmlns:ds="http://schemas.openxmlformats.org/officeDocument/2006/customXml" ds:itemID="{11E8F261-F398-4E58-90CC-59F892B88E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Faculty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Ilana Eliav</dc:creator>
  <cp:lastModifiedBy>Ilana Eliav</cp:lastModifiedBy>
  <cp:revision>3</cp:revision>
  <dcterms:modified xsi:type="dcterms:W3CDTF">2025-05-14T14:27:38Z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  <property fmtid="{D5CDD505-2E9C-101B-9397-08002B2CF9AE}" pid="3" name="MediaServiceImageTags">
    <vt:lpwstr/>
  </property>
</Properties>
</file>