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230CF8-FB33-4F3D-B7CE-215B08433736}" v="16" dt="2025-04-07T12:36:49.909"/>
    <p1510:client id="{AB1DA16E-1CFE-B20F-5A5C-3C0ACD235F0F}" v="21" dt="2025-04-07T12:34:42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liana Angelova-Kazankina" userId="10dc1e8d-b96b-41e1-a76f-2e3776239b34" providerId="ADAL" clId="{7E230CF8-FB33-4F3D-B7CE-215B08433736}"/>
    <pc:docChg chg="delSld modSld">
      <pc:chgData name="Yuliana Angelova-Kazankina" userId="10dc1e8d-b96b-41e1-a76f-2e3776239b34" providerId="ADAL" clId="{7E230CF8-FB33-4F3D-B7CE-215B08433736}" dt="2025-04-07T12:36:49.909" v="15" actId="47"/>
      <pc:docMkLst>
        <pc:docMk/>
      </pc:docMkLst>
      <pc:sldChg chg="addSp modSp mod">
        <pc:chgData name="Yuliana Angelova-Kazankina" userId="10dc1e8d-b96b-41e1-a76f-2e3776239b34" providerId="ADAL" clId="{7E230CF8-FB33-4F3D-B7CE-215B08433736}" dt="2025-04-07T12:36:46.136" v="14" actId="1035"/>
        <pc:sldMkLst>
          <pc:docMk/>
          <pc:sldMk cId="0" sldId="256"/>
        </pc:sldMkLst>
        <pc:spChg chg="mod ord">
          <ac:chgData name="Yuliana Angelova-Kazankina" userId="10dc1e8d-b96b-41e1-a76f-2e3776239b34" providerId="ADAL" clId="{7E230CF8-FB33-4F3D-B7CE-215B08433736}" dt="2025-04-07T12:36:46.136" v="14" actId="1035"/>
          <ac:spMkLst>
            <pc:docMk/>
            <pc:sldMk cId="0" sldId="256"/>
            <ac:spMk id="41" creationId="{00000000-0000-0000-0000-000000000000}"/>
          </ac:spMkLst>
        </pc:spChg>
        <pc:picChg chg="add mod">
          <ac:chgData name="Yuliana Angelova-Kazankina" userId="10dc1e8d-b96b-41e1-a76f-2e3776239b34" providerId="ADAL" clId="{7E230CF8-FB33-4F3D-B7CE-215B08433736}" dt="2025-04-07T12:36:10.265" v="6" actId="1076"/>
          <ac:picMkLst>
            <pc:docMk/>
            <pc:sldMk cId="0" sldId="256"/>
            <ac:picMk id="3" creationId="{2B5BF3B3-5717-DFD3-AC98-833AFF142CDA}"/>
          </ac:picMkLst>
        </pc:picChg>
      </pc:sldChg>
      <pc:sldChg chg="del">
        <pc:chgData name="Yuliana Angelova-Kazankina" userId="10dc1e8d-b96b-41e1-a76f-2e3776239b34" providerId="ADAL" clId="{7E230CF8-FB33-4F3D-B7CE-215B08433736}" dt="2025-04-07T12:36:49.909" v="15" actId="47"/>
        <pc:sldMkLst>
          <pc:docMk/>
          <pc:sldMk cId="208278702" sldId="258"/>
        </pc:sldMkLst>
      </pc:sldChg>
      <pc:sldMasterChg chg="delSldLayout">
        <pc:chgData name="Yuliana Angelova-Kazankina" userId="10dc1e8d-b96b-41e1-a76f-2e3776239b34" providerId="ADAL" clId="{7E230CF8-FB33-4F3D-B7CE-215B08433736}" dt="2025-04-07T12:36:49.909" v="15" actId="47"/>
        <pc:sldMasterMkLst>
          <pc:docMk/>
          <pc:sldMasterMk cId="0" sldId="2147483659"/>
        </pc:sldMasterMkLst>
        <pc:sldLayoutChg chg="del">
          <pc:chgData name="Yuliana Angelova-Kazankina" userId="10dc1e8d-b96b-41e1-a76f-2e3776239b34" providerId="ADAL" clId="{7E230CF8-FB33-4F3D-B7CE-215B08433736}" dt="2025-04-07T12:36:49.909" v="15" actId="47"/>
          <pc:sldLayoutMkLst>
            <pc:docMk/>
            <pc:sldMasterMk cId="0" sldId="2147483659"/>
            <pc:sldLayoutMk cId="0" sldId="2147483650"/>
          </pc:sldLayoutMkLst>
        </pc:sldLayoutChg>
      </pc:sldMasterChg>
    </pc:docChg>
  </pc:docChgLst>
  <pc:docChgLst>
    <pc:chgData name="Yuliana Angelova-Kazankina" userId="S::yangelova@kenes.com::10dc1e8d-b96b-41e1-a76f-2e3776239b34" providerId="AD" clId="Web-{AB1DA16E-1CFE-B20F-5A5C-3C0ACD235F0F}"/>
    <pc:docChg chg="modSld">
      <pc:chgData name="Yuliana Angelova-Kazankina" userId="S::yangelova@kenes.com::10dc1e8d-b96b-41e1-a76f-2e3776239b34" providerId="AD" clId="Web-{AB1DA16E-1CFE-B20F-5A5C-3C0ACD235F0F}" dt="2025-04-07T12:34:42.161" v="19" actId="1076"/>
      <pc:docMkLst>
        <pc:docMk/>
      </pc:docMkLst>
      <pc:sldChg chg="modSp">
        <pc:chgData name="Yuliana Angelova-Kazankina" userId="S::yangelova@kenes.com::10dc1e8d-b96b-41e1-a76f-2e3776239b34" providerId="AD" clId="Web-{AB1DA16E-1CFE-B20F-5A5C-3C0ACD235F0F}" dt="2025-04-07T12:34:42.161" v="19" actId="1076"/>
        <pc:sldMkLst>
          <pc:docMk/>
          <pc:sldMk cId="0" sldId="256"/>
        </pc:sldMkLst>
        <pc:spChg chg="mod">
          <ac:chgData name="Yuliana Angelova-Kazankina" userId="S::yangelova@kenes.com::10dc1e8d-b96b-41e1-a76f-2e3776239b34" providerId="AD" clId="Web-{AB1DA16E-1CFE-B20F-5A5C-3C0ACD235F0F}" dt="2025-04-07T12:34:42.161" v="19" actId="1076"/>
          <ac:spMkLst>
            <pc:docMk/>
            <pc:sldMk cId="0" sldId="256"/>
            <ac:spMk id="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sz="3500" b="1">
                <a:solidFill>
                  <a:srgbClr val="0C63A7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sz="3500" b="1">
                <a:solidFill>
                  <a:srgbClr val="0C63A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311700" y="124397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311700" y="2078000"/>
            <a:ext cx="33510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366032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1203550"/>
            <a:ext cx="8520600" cy="31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2700"/>
              <a:buNone/>
              <a:defRPr sz="2700" b="1">
                <a:solidFill>
                  <a:srgbClr val="0C63A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363800"/>
            <a:ext cx="8520600" cy="3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800"/>
              <a:buChar char="●"/>
              <a:defRPr sz="1800">
                <a:solidFill>
                  <a:srgbClr val="0C63A7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square with a city skyline&#10;&#10;AI-generated content may be incorrect.">
            <a:extLst>
              <a:ext uri="{FF2B5EF4-FFF2-40B4-BE49-F238E27FC236}">
                <a16:creationId xmlns:a16="http://schemas.microsoft.com/office/drawing/2014/main" id="{2B5BF3B3-5717-DFD3-AC98-833AFF142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1" name="Google Shape;41;p13"/>
          <p:cNvSpPr txBox="1">
            <a:spLocks noGrp="1"/>
          </p:cNvSpPr>
          <p:nvPr>
            <p:ph type="ctrTitle"/>
          </p:nvPr>
        </p:nvSpPr>
        <p:spPr>
          <a:xfrm>
            <a:off x="218639" y="2899180"/>
            <a:ext cx="4962923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4400"/>
              <a:t>SAVE THE DATE!</a:t>
            </a:r>
            <a:endParaRPr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960EC6A-F891-4D10-A60B-A3E0097516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E8F261-F398-4E58-90CC-59F892B88E96}">
  <ds:schemaRefs>
    <ds:schemaRef ds:uri="eb3f7de7-c935-4ca6-a12c-1f73773710ec"/>
    <ds:schemaRef ds:uri="f41fa17a-99c4-4c5f-bcb4-a52bd907e64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43753F7-4C9A-4417-8691-DA64C5573657}">
  <ds:schemaRefs>
    <ds:schemaRef ds:uri="eb3f7de7-c935-4ca6-a12c-1f73773710ec"/>
    <ds:schemaRef ds:uri="f41fa17a-99c4-4c5f-bcb4-a52bd907e64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SAVE THE DATE!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2025-04-07T12:37:04Z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  <property fmtid="{D5CDD505-2E9C-101B-9397-08002B2CF9AE}" pid="3" name="MediaServiceImageTags">
    <vt:lpwstr/>
  </property>
</Properties>
</file>