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8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DA70B2-E10F-F5D6-70D4-E29E118AB074}" v="1" dt="2025-04-07T12:22:39.4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liana Angelova-Kazankina" userId="S::yangelova@kenes.com::10dc1e8d-b96b-41e1-a76f-2e3776239b34" providerId="AD" clId="Web-{AEDA70B2-E10F-F5D6-70D4-E29E118AB074}"/>
    <pc:docChg chg="modSld">
      <pc:chgData name="Yuliana Angelova-Kazankina" userId="S::yangelova@kenes.com::10dc1e8d-b96b-41e1-a76f-2e3776239b34" providerId="AD" clId="Web-{AEDA70B2-E10F-F5D6-70D4-E29E118AB074}" dt="2025-04-07T12:22:39.448" v="0" actId="14100"/>
      <pc:docMkLst>
        <pc:docMk/>
      </pc:docMkLst>
      <pc:sldChg chg="modSp">
        <pc:chgData name="Yuliana Angelova-Kazankina" userId="S::yangelova@kenes.com::10dc1e8d-b96b-41e1-a76f-2e3776239b34" providerId="AD" clId="Web-{AEDA70B2-E10F-F5D6-70D4-E29E118AB074}" dt="2025-04-07T12:22:39.448" v="0" actId="14100"/>
        <pc:sldMkLst>
          <pc:docMk/>
          <pc:sldMk cId="0" sldId="256"/>
        </pc:sldMkLst>
        <pc:spChg chg="mod">
          <ac:chgData name="Yuliana Angelova-Kazankina" userId="S::yangelova@kenes.com::10dc1e8d-b96b-41e1-a76f-2e3776239b34" providerId="AD" clId="Web-{AEDA70B2-E10F-F5D6-70D4-E29E118AB074}" dt="2025-04-07T12:22:39.448" v="0" actId="14100"/>
          <ac:spMkLst>
            <pc:docMk/>
            <pc:sldMk cId="0" sldId="256"/>
            <ac:spMk id="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Google Shape;3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sz="3500" b="1">
                <a:solidFill>
                  <a:srgbClr val="0C63A7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1203550"/>
            <a:ext cx="8520600" cy="31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3500"/>
              <a:buNone/>
              <a:defRPr sz="3500" b="1">
                <a:solidFill>
                  <a:srgbClr val="0C63A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214900"/>
            <a:ext cx="8520600" cy="319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311700" y="124397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311700" y="2078000"/>
            <a:ext cx="33510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366032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2700"/>
              <a:buNone/>
              <a:defRPr sz="2700" b="1">
                <a:solidFill>
                  <a:srgbClr val="0C63A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363800"/>
            <a:ext cx="8520600" cy="3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800"/>
              <a:buChar char="●"/>
              <a:defRPr sz="1800">
                <a:solidFill>
                  <a:srgbClr val="0C63A7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●"/>
              <a:defRPr>
                <a:solidFill>
                  <a:srgbClr val="0C63A7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○"/>
              <a:defRPr>
                <a:solidFill>
                  <a:srgbClr val="0C63A7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63A7"/>
              </a:buClr>
              <a:buSzPts val="1400"/>
              <a:buChar char="■"/>
              <a:defRPr>
                <a:solidFill>
                  <a:srgbClr val="0C63A7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ctrTitle"/>
          </p:nvPr>
        </p:nvSpPr>
        <p:spPr>
          <a:xfrm>
            <a:off x="272725" y="3693550"/>
            <a:ext cx="861173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TITLE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3FB8E-43F4-3311-DD47-BC81B8E4E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TITLE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D44C1-77FC-2AA0-963C-8914A84064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870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f41fa17a-99c4-4c5f-bcb4-a52bd907e64f" xsi:nil="true"/>
    <Number xmlns="f41fa17a-99c4-4c5f-bcb4-a52bd907e64f" xsi:nil="true"/>
    <TaxCatchAll xmlns="eb3f7de7-c935-4ca6-a12c-1f73773710ec" xsi:nil="true"/>
    <_ip_UnifiedCompliancePolicyProperties xmlns="http://schemas.microsoft.com/sharepoint/v3" xsi:nil="true"/>
    <lcf76f155ced4ddcb4097134ff3c332f xmlns="f41fa17a-99c4-4c5f-bcb4-a52bd907e64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23" ma:contentTypeDescription="Create a new document." ma:contentTypeScope="" ma:versionID="0ac7837df0d4038db1f18d690a232b5a">
  <xsd:schema xmlns:xsd="http://www.w3.org/2001/XMLSchema" xmlns:xs="http://www.w3.org/2001/XMLSchema" xmlns:p="http://schemas.microsoft.com/office/2006/metadata/properties" xmlns:ns1="http://schemas.microsoft.com/sharepoint/v3" xmlns:ns2="f41fa17a-99c4-4c5f-bcb4-a52bd907e64f" xmlns:ns3="eb3f7de7-c935-4ca6-a12c-1f73773710ec" targetNamespace="http://schemas.microsoft.com/office/2006/metadata/properties" ma:root="true" ma:fieldsID="b0ea1f92e6273b8d3c201e31aaecaf23" ns1:_="" ns2:_="" ns3:_="">
    <xsd:import namespace="http://schemas.microsoft.com/sharepoint/v3"/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Numbe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8" nillable="true" ma:displayName="Image" ma:format="Thumbnail" ma:internalName="Image">
      <xsd:simpleType>
        <xsd:restriction base="dms:Unknown"/>
      </xsd:simpleType>
    </xsd:element>
    <xsd:element name="Number" ma:index="29" nillable="true" ma:displayName="Number" ma:format="Dropdown" ma:internalName="Number" ma:percentage="FALSE">
      <xsd:simpleType>
        <xsd:restriction base="dms:Number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3753F7-4C9A-4417-8691-DA64C557365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f41fa17a-99c4-4c5f-bcb4-a52bd907e64f"/>
    <ds:schemaRef ds:uri="eb3f7de7-c935-4ca6-a12c-1f73773710ec"/>
  </ds:schemaRefs>
</ds:datastoreItem>
</file>

<file path=customXml/itemProps2.xml><?xml version="1.0" encoding="utf-8"?>
<ds:datastoreItem xmlns:ds="http://schemas.openxmlformats.org/officeDocument/2006/customXml" ds:itemID="{A960EC6A-F891-4D10-A60B-A3E0097516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8F261-F398-4E58-90CC-59F892B88E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41fa17a-99c4-4c5f-bcb4-a52bd907e64f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On-screen Show (16:9)</PresentationFormat>
  <Paragraphs>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 Light</vt:lpstr>
      <vt:lpstr>WRITE TITLE HERE</vt:lpstr>
      <vt:lpstr>WRITE 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Yuliana Angelova-Kazankina</cp:lastModifiedBy>
  <cp:revision>2</cp:revision>
  <dcterms:modified xsi:type="dcterms:W3CDTF">2025-04-07T12:22:39Z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  <property fmtid="{D5CDD505-2E9C-101B-9397-08002B2CF9AE}" pid="3" name="MediaServiceImageTags">
    <vt:lpwstr/>
  </property>
</Properties>
</file>